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070DB-985E-485E-AAD8-B63129BBD2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CE1E6E-0443-4556-B0CF-10C3D51322CB}">
      <dgm:prSet phldrT="[Text]"/>
      <dgm:spPr/>
      <dgm:t>
        <a:bodyPr/>
        <a:lstStyle/>
        <a:p>
          <a:r>
            <a:rPr lang="en-US" dirty="0" smtClean="0"/>
            <a:t>Celtic Groups</a:t>
          </a:r>
          <a:endParaRPr lang="en-US" dirty="0"/>
        </a:p>
      </dgm:t>
    </dgm:pt>
    <dgm:pt modelId="{8B2B7A82-41DA-4FF7-AE8D-BDED1F97C185}" type="parTrans" cxnId="{3A4D9BE6-587D-4875-B868-8B074D19ADFF}">
      <dgm:prSet/>
      <dgm:spPr/>
      <dgm:t>
        <a:bodyPr/>
        <a:lstStyle/>
        <a:p>
          <a:endParaRPr lang="en-US"/>
        </a:p>
      </dgm:t>
    </dgm:pt>
    <dgm:pt modelId="{43AABE26-D614-4FDA-9E44-55FD0A1C5DFB}" type="sibTrans" cxnId="{3A4D9BE6-587D-4875-B868-8B074D19ADFF}">
      <dgm:prSet/>
      <dgm:spPr/>
      <dgm:t>
        <a:bodyPr/>
        <a:lstStyle/>
        <a:p>
          <a:endParaRPr lang="en-US"/>
        </a:p>
      </dgm:t>
    </dgm:pt>
    <dgm:pt modelId="{0CAF68CB-B73D-4BC2-BA14-5D0A6B92A37F}">
      <dgm:prSet phldrT="[Text]"/>
      <dgm:spPr/>
      <dgm:t>
        <a:bodyPr/>
        <a:lstStyle/>
        <a:p>
          <a:r>
            <a:rPr lang="en-US" dirty="0" err="1" smtClean="0"/>
            <a:t>Goidelic</a:t>
          </a:r>
          <a:endParaRPr lang="en-US" dirty="0"/>
        </a:p>
      </dgm:t>
    </dgm:pt>
    <dgm:pt modelId="{3228E3A1-19FA-4F54-876E-1DA93E6DDE70}" type="parTrans" cxnId="{2ACAA8DD-41DD-4012-8705-DBEA4A119CDF}">
      <dgm:prSet/>
      <dgm:spPr/>
      <dgm:t>
        <a:bodyPr/>
        <a:lstStyle/>
        <a:p>
          <a:endParaRPr lang="en-US"/>
        </a:p>
      </dgm:t>
    </dgm:pt>
    <dgm:pt modelId="{AB448A51-5363-40EF-BF78-E065490A5273}" type="sibTrans" cxnId="{2ACAA8DD-41DD-4012-8705-DBEA4A119CDF}">
      <dgm:prSet/>
      <dgm:spPr/>
      <dgm:t>
        <a:bodyPr/>
        <a:lstStyle/>
        <a:p>
          <a:endParaRPr lang="en-US"/>
        </a:p>
      </dgm:t>
    </dgm:pt>
    <dgm:pt modelId="{7A7E9DE3-0A4A-4594-B225-1FC918934A4C}">
      <dgm:prSet phldrT="[Text]"/>
      <dgm:spPr/>
      <dgm:t>
        <a:bodyPr/>
        <a:lstStyle/>
        <a:p>
          <a:r>
            <a:rPr lang="en-US" dirty="0" smtClean="0"/>
            <a:t>Irish Gaelic</a:t>
          </a:r>
          <a:endParaRPr lang="en-US" dirty="0"/>
        </a:p>
      </dgm:t>
    </dgm:pt>
    <dgm:pt modelId="{A812340F-C7D4-42B8-AF17-DC47417B4F11}" type="parTrans" cxnId="{06D7688C-6006-43B2-B525-EC54A047D68D}">
      <dgm:prSet/>
      <dgm:spPr/>
      <dgm:t>
        <a:bodyPr/>
        <a:lstStyle/>
        <a:p>
          <a:endParaRPr lang="en-US"/>
        </a:p>
      </dgm:t>
    </dgm:pt>
    <dgm:pt modelId="{B235ECBB-80DC-4ED9-ADB2-34D8CC460F76}" type="sibTrans" cxnId="{06D7688C-6006-43B2-B525-EC54A047D68D}">
      <dgm:prSet/>
      <dgm:spPr/>
      <dgm:t>
        <a:bodyPr/>
        <a:lstStyle/>
        <a:p>
          <a:endParaRPr lang="en-US"/>
        </a:p>
      </dgm:t>
    </dgm:pt>
    <dgm:pt modelId="{2E7A9024-DA52-475D-9F8E-E0C14D1F3111}">
      <dgm:prSet phldrT="[Text]"/>
      <dgm:spPr/>
      <dgm:t>
        <a:bodyPr/>
        <a:lstStyle/>
        <a:p>
          <a:r>
            <a:rPr lang="en-US" dirty="0" smtClean="0"/>
            <a:t>Scottish Gaelic</a:t>
          </a:r>
          <a:endParaRPr lang="en-US" dirty="0"/>
        </a:p>
      </dgm:t>
    </dgm:pt>
    <dgm:pt modelId="{234DE403-9EF3-4955-BC97-C0C852313030}" type="parTrans" cxnId="{7DC83E57-5C58-4FF0-ACBC-0B0B6226804D}">
      <dgm:prSet/>
      <dgm:spPr/>
      <dgm:t>
        <a:bodyPr/>
        <a:lstStyle/>
        <a:p>
          <a:endParaRPr lang="en-US"/>
        </a:p>
      </dgm:t>
    </dgm:pt>
    <dgm:pt modelId="{119EEC6D-FEDD-4917-9952-C68FC1F8A3FC}" type="sibTrans" cxnId="{7DC83E57-5C58-4FF0-ACBC-0B0B6226804D}">
      <dgm:prSet/>
      <dgm:spPr/>
      <dgm:t>
        <a:bodyPr/>
        <a:lstStyle/>
        <a:p>
          <a:endParaRPr lang="en-US"/>
        </a:p>
      </dgm:t>
    </dgm:pt>
    <dgm:pt modelId="{52E8738B-23A8-4986-8B1B-D71EFFF7EAEC}">
      <dgm:prSet phldrT="[Text]"/>
      <dgm:spPr/>
      <dgm:t>
        <a:bodyPr/>
        <a:lstStyle/>
        <a:p>
          <a:r>
            <a:rPr lang="en-US" dirty="0" err="1" smtClean="0"/>
            <a:t>Brythonic</a:t>
          </a:r>
          <a:endParaRPr lang="en-US" dirty="0"/>
        </a:p>
      </dgm:t>
    </dgm:pt>
    <dgm:pt modelId="{578E36CD-DF00-4F34-8CF3-FD0D31378F2B}" type="parTrans" cxnId="{672E9D2E-1B79-49F5-888D-9FE24EF43E58}">
      <dgm:prSet/>
      <dgm:spPr/>
      <dgm:t>
        <a:bodyPr/>
        <a:lstStyle/>
        <a:p>
          <a:endParaRPr lang="en-US"/>
        </a:p>
      </dgm:t>
    </dgm:pt>
    <dgm:pt modelId="{D483A005-3905-47CF-A558-14ED3DF17E34}" type="sibTrans" cxnId="{672E9D2E-1B79-49F5-888D-9FE24EF43E58}">
      <dgm:prSet/>
      <dgm:spPr/>
      <dgm:t>
        <a:bodyPr/>
        <a:lstStyle/>
        <a:p>
          <a:endParaRPr lang="en-US"/>
        </a:p>
      </dgm:t>
    </dgm:pt>
    <dgm:pt modelId="{6CA59ADC-5F00-4925-9181-A67D25E157E5}">
      <dgm:prSet phldrT="[Text]"/>
      <dgm:spPr/>
      <dgm:t>
        <a:bodyPr/>
        <a:lstStyle/>
        <a:p>
          <a:r>
            <a:rPr lang="en-US" dirty="0" smtClean="0"/>
            <a:t>Welsh</a:t>
          </a:r>
          <a:endParaRPr lang="en-US" dirty="0"/>
        </a:p>
      </dgm:t>
    </dgm:pt>
    <dgm:pt modelId="{D53E5FA0-0C31-463F-8E27-39CEC92C055F}" type="parTrans" cxnId="{3352060C-BC7C-4DB2-ADFE-9D37F7B4C186}">
      <dgm:prSet/>
      <dgm:spPr/>
      <dgm:t>
        <a:bodyPr/>
        <a:lstStyle/>
        <a:p>
          <a:endParaRPr lang="en-US"/>
        </a:p>
      </dgm:t>
    </dgm:pt>
    <dgm:pt modelId="{ABB772A5-5A30-45F5-9DEB-710A58531BD7}" type="sibTrans" cxnId="{3352060C-BC7C-4DB2-ADFE-9D37F7B4C186}">
      <dgm:prSet/>
      <dgm:spPr/>
      <dgm:t>
        <a:bodyPr/>
        <a:lstStyle/>
        <a:p>
          <a:endParaRPr lang="en-US"/>
        </a:p>
      </dgm:t>
    </dgm:pt>
    <dgm:pt modelId="{1DFF57F2-A8A7-42D7-9577-9983C273F4F7}">
      <dgm:prSet/>
      <dgm:spPr/>
      <dgm:t>
        <a:bodyPr/>
        <a:lstStyle/>
        <a:p>
          <a:r>
            <a:rPr lang="en-US" dirty="0" smtClean="0"/>
            <a:t>Cornish</a:t>
          </a:r>
          <a:endParaRPr lang="en-US" dirty="0"/>
        </a:p>
      </dgm:t>
    </dgm:pt>
    <dgm:pt modelId="{9BFFEA5B-1050-4388-A6D5-D5C80C071F55}" type="parTrans" cxnId="{DFE3DB9C-00F8-4BBA-B9E7-DDAC68901E16}">
      <dgm:prSet/>
      <dgm:spPr/>
      <dgm:t>
        <a:bodyPr/>
        <a:lstStyle/>
        <a:p>
          <a:endParaRPr lang="en-US"/>
        </a:p>
      </dgm:t>
    </dgm:pt>
    <dgm:pt modelId="{54F002F3-5C17-4AED-AF4F-77019D6A378B}" type="sibTrans" cxnId="{DFE3DB9C-00F8-4BBA-B9E7-DDAC68901E16}">
      <dgm:prSet/>
      <dgm:spPr/>
      <dgm:t>
        <a:bodyPr/>
        <a:lstStyle/>
        <a:p>
          <a:endParaRPr lang="en-US"/>
        </a:p>
      </dgm:t>
    </dgm:pt>
    <dgm:pt modelId="{CCF532DE-F283-43A7-B2E2-1C4A891B3395}">
      <dgm:prSet/>
      <dgm:spPr/>
      <dgm:t>
        <a:bodyPr/>
        <a:lstStyle/>
        <a:p>
          <a:r>
            <a:rPr lang="en-US" dirty="0" smtClean="0"/>
            <a:t>Breton</a:t>
          </a:r>
          <a:endParaRPr lang="en-US" dirty="0"/>
        </a:p>
      </dgm:t>
    </dgm:pt>
    <dgm:pt modelId="{8B517A7C-A036-4E6F-AC88-2656EFDAD575}" type="parTrans" cxnId="{FD273FE3-9F37-4764-B9D3-9A1E0E673486}">
      <dgm:prSet/>
      <dgm:spPr/>
      <dgm:t>
        <a:bodyPr/>
        <a:lstStyle/>
        <a:p>
          <a:endParaRPr lang="en-US"/>
        </a:p>
      </dgm:t>
    </dgm:pt>
    <dgm:pt modelId="{F5D65B28-835A-4BE5-9437-13B2C56FFD9F}" type="sibTrans" cxnId="{FD273FE3-9F37-4764-B9D3-9A1E0E673486}">
      <dgm:prSet/>
      <dgm:spPr/>
      <dgm:t>
        <a:bodyPr/>
        <a:lstStyle/>
        <a:p>
          <a:endParaRPr lang="en-US"/>
        </a:p>
      </dgm:t>
    </dgm:pt>
    <dgm:pt modelId="{DD3A1E53-2D92-421C-A277-3BA58E171013}" type="pres">
      <dgm:prSet presAssocID="{480070DB-985E-485E-AAD8-B63129BBD2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36BF61-C2E9-49E3-A0A2-2EE49F56F3C9}" type="pres">
      <dgm:prSet presAssocID="{30CE1E6E-0443-4556-B0CF-10C3D51322CB}" presName="hierRoot1" presStyleCnt="0"/>
      <dgm:spPr/>
    </dgm:pt>
    <dgm:pt modelId="{B512FBD5-7BB2-4757-9387-DCEA6D98D18B}" type="pres">
      <dgm:prSet presAssocID="{30CE1E6E-0443-4556-B0CF-10C3D51322CB}" presName="composite" presStyleCnt="0"/>
      <dgm:spPr/>
    </dgm:pt>
    <dgm:pt modelId="{290FFC23-38F2-4158-9C18-5461D82198BD}" type="pres">
      <dgm:prSet presAssocID="{30CE1E6E-0443-4556-B0CF-10C3D51322CB}" presName="background" presStyleLbl="node0" presStyleIdx="0" presStyleCnt="1"/>
      <dgm:spPr/>
    </dgm:pt>
    <dgm:pt modelId="{0605E133-D14D-4A72-BC9C-9497DDA5B312}" type="pres">
      <dgm:prSet presAssocID="{30CE1E6E-0443-4556-B0CF-10C3D51322C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539B3-9E16-4E33-BF33-219F95991691}" type="pres">
      <dgm:prSet presAssocID="{30CE1E6E-0443-4556-B0CF-10C3D51322CB}" presName="hierChild2" presStyleCnt="0"/>
      <dgm:spPr/>
    </dgm:pt>
    <dgm:pt modelId="{578F46AE-2474-42A5-957D-C49D6B99CDFB}" type="pres">
      <dgm:prSet presAssocID="{3228E3A1-19FA-4F54-876E-1DA93E6DDE70}" presName="Name10" presStyleLbl="parChTrans1D2" presStyleIdx="0" presStyleCnt="2"/>
      <dgm:spPr/>
    </dgm:pt>
    <dgm:pt modelId="{C096028B-B38D-43BB-8A85-DA3B0492495D}" type="pres">
      <dgm:prSet presAssocID="{0CAF68CB-B73D-4BC2-BA14-5D0A6B92A37F}" presName="hierRoot2" presStyleCnt="0"/>
      <dgm:spPr/>
    </dgm:pt>
    <dgm:pt modelId="{54692128-45EA-4292-BA32-6A607DB2C022}" type="pres">
      <dgm:prSet presAssocID="{0CAF68CB-B73D-4BC2-BA14-5D0A6B92A37F}" presName="composite2" presStyleCnt="0"/>
      <dgm:spPr/>
    </dgm:pt>
    <dgm:pt modelId="{1E46BF09-BCD0-44B4-839F-6D5D3495A40A}" type="pres">
      <dgm:prSet presAssocID="{0CAF68CB-B73D-4BC2-BA14-5D0A6B92A37F}" presName="background2" presStyleLbl="node2" presStyleIdx="0" presStyleCnt="2"/>
      <dgm:spPr/>
    </dgm:pt>
    <dgm:pt modelId="{4EC8F20F-0964-4078-8695-0A1329134908}" type="pres">
      <dgm:prSet presAssocID="{0CAF68CB-B73D-4BC2-BA14-5D0A6B92A37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AA4FD-6911-4617-82D4-A9076F27877A}" type="pres">
      <dgm:prSet presAssocID="{0CAF68CB-B73D-4BC2-BA14-5D0A6B92A37F}" presName="hierChild3" presStyleCnt="0"/>
      <dgm:spPr/>
    </dgm:pt>
    <dgm:pt modelId="{B27F137F-9B01-4D27-A9B4-061DA46944A0}" type="pres">
      <dgm:prSet presAssocID="{A812340F-C7D4-42B8-AF17-DC47417B4F11}" presName="Name17" presStyleLbl="parChTrans1D3" presStyleIdx="0" presStyleCnt="5"/>
      <dgm:spPr/>
    </dgm:pt>
    <dgm:pt modelId="{CB6384D9-0C0D-48D1-91F0-E20256337098}" type="pres">
      <dgm:prSet presAssocID="{7A7E9DE3-0A4A-4594-B225-1FC918934A4C}" presName="hierRoot3" presStyleCnt="0"/>
      <dgm:spPr/>
    </dgm:pt>
    <dgm:pt modelId="{68D04679-4B45-495D-86D9-9942C54AE076}" type="pres">
      <dgm:prSet presAssocID="{7A7E9DE3-0A4A-4594-B225-1FC918934A4C}" presName="composite3" presStyleCnt="0"/>
      <dgm:spPr/>
    </dgm:pt>
    <dgm:pt modelId="{2EDFECC7-0DFD-4EA0-9A21-A070909B246B}" type="pres">
      <dgm:prSet presAssocID="{7A7E9DE3-0A4A-4594-B225-1FC918934A4C}" presName="background3" presStyleLbl="node3" presStyleIdx="0" presStyleCnt="5"/>
      <dgm:spPr/>
    </dgm:pt>
    <dgm:pt modelId="{05640518-CC14-4FFA-B6B8-F5D9E43BB9D2}" type="pres">
      <dgm:prSet presAssocID="{7A7E9DE3-0A4A-4594-B225-1FC918934A4C}" presName="text3" presStyleLbl="fgAcc3" presStyleIdx="0" presStyleCnt="5">
        <dgm:presLayoutVars>
          <dgm:chPref val="3"/>
        </dgm:presLayoutVars>
      </dgm:prSet>
      <dgm:spPr/>
    </dgm:pt>
    <dgm:pt modelId="{DF7D2C0F-6206-4B84-A3A1-190A15456605}" type="pres">
      <dgm:prSet presAssocID="{7A7E9DE3-0A4A-4594-B225-1FC918934A4C}" presName="hierChild4" presStyleCnt="0"/>
      <dgm:spPr/>
    </dgm:pt>
    <dgm:pt modelId="{93ABFD80-7B8B-4ACD-9AAD-2310B6A258F2}" type="pres">
      <dgm:prSet presAssocID="{234DE403-9EF3-4955-BC97-C0C852313030}" presName="Name17" presStyleLbl="parChTrans1D3" presStyleIdx="1" presStyleCnt="5"/>
      <dgm:spPr/>
    </dgm:pt>
    <dgm:pt modelId="{CFA3677B-3A71-4513-BD18-C27EF6A7ABCC}" type="pres">
      <dgm:prSet presAssocID="{2E7A9024-DA52-475D-9F8E-E0C14D1F3111}" presName="hierRoot3" presStyleCnt="0"/>
      <dgm:spPr/>
    </dgm:pt>
    <dgm:pt modelId="{66E9E58B-13AE-452C-A1E3-4E94EE3DBF05}" type="pres">
      <dgm:prSet presAssocID="{2E7A9024-DA52-475D-9F8E-E0C14D1F3111}" presName="composite3" presStyleCnt="0"/>
      <dgm:spPr/>
    </dgm:pt>
    <dgm:pt modelId="{85676C3F-CE3B-4390-A07D-884603E012EF}" type="pres">
      <dgm:prSet presAssocID="{2E7A9024-DA52-475D-9F8E-E0C14D1F3111}" presName="background3" presStyleLbl="node3" presStyleIdx="1" presStyleCnt="5"/>
      <dgm:spPr/>
    </dgm:pt>
    <dgm:pt modelId="{CFD31405-10D3-4BC0-87CA-A1EBF9861832}" type="pres">
      <dgm:prSet presAssocID="{2E7A9024-DA52-475D-9F8E-E0C14D1F3111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F36C41-435F-44D5-9C54-BCE1DF8CA6A8}" type="pres">
      <dgm:prSet presAssocID="{2E7A9024-DA52-475D-9F8E-E0C14D1F3111}" presName="hierChild4" presStyleCnt="0"/>
      <dgm:spPr/>
    </dgm:pt>
    <dgm:pt modelId="{8EC02251-4DC8-4E51-B5AD-3A5CB54ADB3E}" type="pres">
      <dgm:prSet presAssocID="{578E36CD-DF00-4F34-8CF3-FD0D31378F2B}" presName="Name10" presStyleLbl="parChTrans1D2" presStyleIdx="1" presStyleCnt="2"/>
      <dgm:spPr/>
    </dgm:pt>
    <dgm:pt modelId="{FCD547A6-4CB0-4EF4-9420-437B88DDCB7E}" type="pres">
      <dgm:prSet presAssocID="{52E8738B-23A8-4986-8B1B-D71EFFF7EAEC}" presName="hierRoot2" presStyleCnt="0"/>
      <dgm:spPr/>
    </dgm:pt>
    <dgm:pt modelId="{E9CA6972-2F20-450E-8710-2ECF822C41A5}" type="pres">
      <dgm:prSet presAssocID="{52E8738B-23A8-4986-8B1B-D71EFFF7EAEC}" presName="composite2" presStyleCnt="0"/>
      <dgm:spPr/>
    </dgm:pt>
    <dgm:pt modelId="{4D6C216F-2290-4BD6-B983-9EC029059000}" type="pres">
      <dgm:prSet presAssocID="{52E8738B-23A8-4986-8B1B-D71EFFF7EAEC}" presName="background2" presStyleLbl="node2" presStyleIdx="1" presStyleCnt="2"/>
      <dgm:spPr/>
    </dgm:pt>
    <dgm:pt modelId="{41D45E80-A4AD-4D96-979F-CE791AE8C406}" type="pres">
      <dgm:prSet presAssocID="{52E8738B-23A8-4986-8B1B-D71EFFF7EAEC}" presName="text2" presStyleLbl="fgAcc2" presStyleIdx="1" presStyleCnt="2">
        <dgm:presLayoutVars>
          <dgm:chPref val="3"/>
        </dgm:presLayoutVars>
      </dgm:prSet>
      <dgm:spPr/>
    </dgm:pt>
    <dgm:pt modelId="{F3E60DCE-C141-49C6-861A-0EDBCF7F380A}" type="pres">
      <dgm:prSet presAssocID="{52E8738B-23A8-4986-8B1B-D71EFFF7EAEC}" presName="hierChild3" presStyleCnt="0"/>
      <dgm:spPr/>
    </dgm:pt>
    <dgm:pt modelId="{6305969B-5543-4E04-B608-29EB5CFE7CD1}" type="pres">
      <dgm:prSet presAssocID="{D53E5FA0-0C31-463F-8E27-39CEC92C055F}" presName="Name17" presStyleLbl="parChTrans1D3" presStyleIdx="2" presStyleCnt="5"/>
      <dgm:spPr/>
    </dgm:pt>
    <dgm:pt modelId="{CD84BEC1-1E6A-4DA4-A0D5-E9BE40597221}" type="pres">
      <dgm:prSet presAssocID="{6CA59ADC-5F00-4925-9181-A67D25E157E5}" presName="hierRoot3" presStyleCnt="0"/>
      <dgm:spPr/>
    </dgm:pt>
    <dgm:pt modelId="{82CE56EF-6F9A-4E1B-A037-6E85946570B8}" type="pres">
      <dgm:prSet presAssocID="{6CA59ADC-5F00-4925-9181-A67D25E157E5}" presName="composite3" presStyleCnt="0"/>
      <dgm:spPr/>
    </dgm:pt>
    <dgm:pt modelId="{0D9F607E-2ACA-4F55-901D-3F55894BD820}" type="pres">
      <dgm:prSet presAssocID="{6CA59ADC-5F00-4925-9181-A67D25E157E5}" presName="background3" presStyleLbl="node3" presStyleIdx="2" presStyleCnt="5"/>
      <dgm:spPr/>
    </dgm:pt>
    <dgm:pt modelId="{BCE92B2C-5CEB-44CA-936A-FE7AAE3CFD2E}" type="pres">
      <dgm:prSet presAssocID="{6CA59ADC-5F00-4925-9181-A67D25E157E5}" presName="text3" presStyleLbl="fgAcc3" presStyleIdx="2" presStyleCnt="5">
        <dgm:presLayoutVars>
          <dgm:chPref val="3"/>
        </dgm:presLayoutVars>
      </dgm:prSet>
      <dgm:spPr/>
    </dgm:pt>
    <dgm:pt modelId="{AA857407-F1E2-4680-93A2-02DFEECAB881}" type="pres">
      <dgm:prSet presAssocID="{6CA59ADC-5F00-4925-9181-A67D25E157E5}" presName="hierChild4" presStyleCnt="0"/>
      <dgm:spPr/>
    </dgm:pt>
    <dgm:pt modelId="{5EBDAC4F-CF9D-4AD8-BD05-D99EAB6784F0}" type="pres">
      <dgm:prSet presAssocID="{9BFFEA5B-1050-4388-A6D5-D5C80C071F55}" presName="Name17" presStyleLbl="parChTrans1D3" presStyleIdx="3" presStyleCnt="5"/>
      <dgm:spPr/>
    </dgm:pt>
    <dgm:pt modelId="{A355BEF6-F803-496D-99E3-7E4A16754ABD}" type="pres">
      <dgm:prSet presAssocID="{1DFF57F2-A8A7-42D7-9577-9983C273F4F7}" presName="hierRoot3" presStyleCnt="0"/>
      <dgm:spPr/>
    </dgm:pt>
    <dgm:pt modelId="{CD6098A1-EB73-4F77-9E5E-723992FDAA54}" type="pres">
      <dgm:prSet presAssocID="{1DFF57F2-A8A7-42D7-9577-9983C273F4F7}" presName="composite3" presStyleCnt="0"/>
      <dgm:spPr/>
    </dgm:pt>
    <dgm:pt modelId="{5D24724E-6065-4C3C-BE33-48CDDBACCBEB}" type="pres">
      <dgm:prSet presAssocID="{1DFF57F2-A8A7-42D7-9577-9983C273F4F7}" presName="background3" presStyleLbl="node3" presStyleIdx="3" presStyleCnt="5"/>
      <dgm:spPr/>
    </dgm:pt>
    <dgm:pt modelId="{8AFF7674-4A60-4666-8625-1EDAF85E5B15}" type="pres">
      <dgm:prSet presAssocID="{1DFF57F2-A8A7-42D7-9577-9983C273F4F7}" presName="text3" presStyleLbl="fgAcc3" presStyleIdx="3" presStyleCnt="5">
        <dgm:presLayoutVars>
          <dgm:chPref val="3"/>
        </dgm:presLayoutVars>
      </dgm:prSet>
      <dgm:spPr/>
    </dgm:pt>
    <dgm:pt modelId="{308D9A4E-5C5A-4027-AB2D-FD2CE36252F5}" type="pres">
      <dgm:prSet presAssocID="{1DFF57F2-A8A7-42D7-9577-9983C273F4F7}" presName="hierChild4" presStyleCnt="0"/>
      <dgm:spPr/>
    </dgm:pt>
    <dgm:pt modelId="{FAD13B23-D05A-4D9D-BE0E-CAED9A860618}" type="pres">
      <dgm:prSet presAssocID="{8B517A7C-A036-4E6F-AC88-2656EFDAD575}" presName="Name17" presStyleLbl="parChTrans1D3" presStyleIdx="4" presStyleCnt="5"/>
      <dgm:spPr/>
    </dgm:pt>
    <dgm:pt modelId="{8B54696A-7819-422B-9ADA-F50E07797D06}" type="pres">
      <dgm:prSet presAssocID="{CCF532DE-F283-43A7-B2E2-1C4A891B3395}" presName="hierRoot3" presStyleCnt="0"/>
      <dgm:spPr/>
    </dgm:pt>
    <dgm:pt modelId="{29703DCC-0281-41B9-AD65-718476DEB4C2}" type="pres">
      <dgm:prSet presAssocID="{CCF532DE-F283-43A7-B2E2-1C4A891B3395}" presName="composite3" presStyleCnt="0"/>
      <dgm:spPr/>
    </dgm:pt>
    <dgm:pt modelId="{0B67403C-C10A-4BCF-BBC2-B96DF6D3BB25}" type="pres">
      <dgm:prSet presAssocID="{CCF532DE-F283-43A7-B2E2-1C4A891B3395}" presName="background3" presStyleLbl="node3" presStyleIdx="4" presStyleCnt="5"/>
      <dgm:spPr/>
    </dgm:pt>
    <dgm:pt modelId="{5A4CFBE4-4367-43D1-9D53-D5E21FB96025}" type="pres">
      <dgm:prSet presAssocID="{CCF532DE-F283-43A7-B2E2-1C4A891B3395}" presName="text3" presStyleLbl="fgAcc3" presStyleIdx="4" presStyleCnt="5">
        <dgm:presLayoutVars>
          <dgm:chPref val="3"/>
        </dgm:presLayoutVars>
      </dgm:prSet>
      <dgm:spPr/>
    </dgm:pt>
    <dgm:pt modelId="{26F40C78-D4B3-4943-B51C-39F55C0D984A}" type="pres">
      <dgm:prSet presAssocID="{CCF532DE-F283-43A7-B2E2-1C4A891B3395}" presName="hierChild4" presStyleCnt="0"/>
      <dgm:spPr/>
    </dgm:pt>
  </dgm:ptLst>
  <dgm:cxnLst>
    <dgm:cxn modelId="{422DF157-8FD0-4C71-9716-7F370FF9DEFD}" type="presOf" srcId="{0CAF68CB-B73D-4BC2-BA14-5D0A6B92A37F}" destId="{4EC8F20F-0964-4078-8695-0A1329134908}" srcOrd="0" destOrd="0" presId="urn:microsoft.com/office/officeart/2005/8/layout/hierarchy1"/>
    <dgm:cxn modelId="{4659A5A6-BF69-496B-897B-F2428B1F32C1}" type="presOf" srcId="{2E7A9024-DA52-475D-9F8E-E0C14D1F3111}" destId="{CFD31405-10D3-4BC0-87CA-A1EBF9861832}" srcOrd="0" destOrd="0" presId="urn:microsoft.com/office/officeart/2005/8/layout/hierarchy1"/>
    <dgm:cxn modelId="{4AA29643-F572-46A8-A106-E3F7E35A4AAD}" type="presOf" srcId="{3228E3A1-19FA-4F54-876E-1DA93E6DDE70}" destId="{578F46AE-2474-42A5-957D-C49D6B99CDFB}" srcOrd="0" destOrd="0" presId="urn:microsoft.com/office/officeart/2005/8/layout/hierarchy1"/>
    <dgm:cxn modelId="{7D3284A7-EBE5-426B-87D7-F8E6480D928F}" type="presOf" srcId="{234DE403-9EF3-4955-BC97-C0C852313030}" destId="{93ABFD80-7B8B-4ACD-9AAD-2310B6A258F2}" srcOrd="0" destOrd="0" presId="urn:microsoft.com/office/officeart/2005/8/layout/hierarchy1"/>
    <dgm:cxn modelId="{7204EAE0-8D4F-49C0-9B58-40DA8FBA8B1B}" type="presOf" srcId="{8B517A7C-A036-4E6F-AC88-2656EFDAD575}" destId="{FAD13B23-D05A-4D9D-BE0E-CAED9A860618}" srcOrd="0" destOrd="0" presId="urn:microsoft.com/office/officeart/2005/8/layout/hierarchy1"/>
    <dgm:cxn modelId="{06D7688C-6006-43B2-B525-EC54A047D68D}" srcId="{0CAF68CB-B73D-4BC2-BA14-5D0A6B92A37F}" destId="{7A7E9DE3-0A4A-4594-B225-1FC918934A4C}" srcOrd="0" destOrd="0" parTransId="{A812340F-C7D4-42B8-AF17-DC47417B4F11}" sibTransId="{B235ECBB-80DC-4ED9-ADB2-34D8CC460F76}"/>
    <dgm:cxn modelId="{0535C7A3-C94B-4277-92AA-08394BFA4474}" type="presOf" srcId="{CCF532DE-F283-43A7-B2E2-1C4A891B3395}" destId="{5A4CFBE4-4367-43D1-9D53-D5E21FB96025}" srcOrd="0" destOrd="0" presId="urn:microsoft.com/office/officeart/2005/8/layout/hierarchy1"/>
    <dgm:cxn modelId="{160289F1-AE8E-4DC3-8795-5BBD3991A32B}" type="presOf" srcId="{52E8738B-23A8-4986-8B1B-D71EFFF7EAEC}" destId="{41D45E80-A4AD-4D96-979F-CE791AE8C406}" srcOrd="0" destOrd="0" presId="urn:microsoft.com/office/officeart/2005/8/layout/hierarchy1"/>
    <dgm:cxn modelId="{3352060C-BC7C-4DB2-ADFE-9D37F7B4C186}" srcId="{52E8738B-23A8-4986-8B1B-D71EFFF7EAEC}" destId="{6CA59ADC-5F00-4925-9181-A67D25E157E5}" srcOrd="0" destOrd="0" parTransId="{D53E5FA0-0C31-463F-8E27-39CEC92C055F}" sibTransId="{ABB772A5-5A30-45F5-9DEB-710A58531BD7}"/>
    <dgm:cxn modelId="{E78FD301-504C-4F93-AD9E-248D50A5D51D}" type="presOf" srcId="{9BFFEA5B-1050-4388-A6D5-D5C80C071F55}" destId="{5EBDAC4F-CF9D-4AD8-BD05-D99EAB6784F0}" srcOrd="0" destOrd="0" presId="urn:microsoft.com/office/officeart/2005/8/layout/hierarchy1"/>
    <dgm:cxn modelId="{672E9D2E-1B79-49F5-888D-9FE24EF43E58}" srcId="{30CE1E6E-0443-4556-B0CF-10C3D51322CB}" destId="{52E8738B-23A8-4986-8B1B-D71EFFF7EAEC}" srcOrd="1" destOrd="0" parTransId="{578E36CD-DF00-4F34-8CF3-FD0D31378F2B}" sibTransId="{D483A005-3905-47CF-A558-14ED3DF17E34}"/>
    <dgm:cxn modelId="{B339DDBE-EABB-4C5D-BDA0-FFC4E0362B49}" type="presOf" srcId="{7A7E9DE3-0A4A-4594-B225-1FC918934A4C}" destId="{05640518-CC14-4FFA-B6B8-F5D9E43BB9D2}" srcOrd="0" destOrd="0" presId="urn:microsoft.com/office/officeart/2005/8/layout/hierarchy1"/>
    <dgm:cxn modelId="{2A0E2546-4183-4D27-9B0C-33B0A8A445EC}" type="presOf" srcId="{A812340F-C7D4-42B8-AF17-DC47417B4F11}" destId="{B27F137F-9B01-4D27-A9B4-061DA46944A0}" srcOrd="0" destOrd="0" presId="urn:microsoft.com/office/officeart/2005/8/layout/hierarchy1"/>
    <dgm:cxn modelId="{3FBBDDDF-F3FB-418B-B18B-967394487A56}" type="presOf" srcId="{578E36CD-DF00-4F34-8CF3-FD0D31378F2B}" destId="{8EC02251-4DC8-4E51-B5AD-3A5CB54ADB3E}" srcOrd="0" destOrd="0" presId="urn:microsoft.com/office/officeart/2005/8/layout/hierarchy1"/>
    <dgm:cxn modelId="{FD273FE3-9F37-4764-B9D3-9A1E0E673486}" srcId="{52E8738B-23A8-4986-8B1B-D71EFFF7EAEC}" destId="{CCF532DE-F283-43A7-B2E2-1C4A891B3395}" srcOrd="2" destOrd="0" parTransId="{8B517A7C-A036-4E6F-AC88-2656EFDAD575}" sibTransId="{F5D65B28-835A-4BE5-9437-13B2C56FFD9F}"/>
    <dgm:cxn modelId="{DFE3DB9C-00F8-4BBA-B9E7-DDAC68901E16}" srcId="{52E8738B-23A8-4986-8B1B-D71EFFF7EAEC}" destId="{1DFF57F2-A8A7-42D7-9577-9983C273F4F7}" srcOrd="1" destOrd="0" parTransId="{9BFFEA5B-1050-4388-A6D5-D5C80C071F55}" sibTransId="{54F002F3-5C17-4AED-AF4F-77019D6A378B}"/>
    <dgm:cxn modelId="{3D3D3DE3-E0BF-4E1A-8861-6A31C4FD6388}" type="presOf" srcId="{6CA59ADC-5F00-4925-9181-A67D25E157E5}" destId="{BCE92B2C-5CEB-44CA-936A-FE7AAE3CFD2E}" srcOrd="0" destOrd="0" presId="urn:microsoft.com/office/officeart/2005/8/layout/hierarchy1"/>
    <dgm:cxn modelId="{938C8807-954C-4E62-A0A1-D61660D5A200}" type="presOf" srcId="{1DFF57F2-A8A7-42D7-9577-9983C273F4F7}" destId="{8AFF7674-4A60-4666-8625-1EDAF85E5B15}" srcOrd="0" destOrd="0" presId="urn:microsoft.com/office/officeart/2005/8/layout/hierarchy1"/>
    <dgm:cxn modelId="{FD432FE3-F3D3-4855-B1DD-0CD6DA0C3D03}" type="presOf" srcId="{480070DB-985E-485E-AAD8-B63129BBD2D9}" destId="{DD3A1E53-2D92-421C-A277-3BA58E171013}" srcOrd="0" destOrd="0" presId="urn:microsoft.com/office/officeart/2005/8/layout/hierarchy1"/>
    <dgm:cxn modelId="{69CE46EB-7E94-49A2-8D32-41F27EC5F78D}" type="presOf" srcId="{D53E5FA0-0C31-463F-8E27-39CEC92C055F}" destId="{6305969B-5543-4E04-B608-29EB5CFE7CD1}" srcOrd="0" destOrd="0" presId="urn:microsoft.com/office/officeart/2005/8/layout/hierarchy1"/>
    <dgm:cxn modelId="{C05E479D-C146-44A3-AEC1-B11EB0D59B20}" type="presOf" srcId="{30CE1E6E-0443-4556-B0CF-10C3D51322CB}" destId="{0605E133-D14D-4A72-BC9C-9497DDA5B312}" srcOrd="0" destOrd="0" presId="urn:microsoft.com/office/officeart/2005/8/layout/hierarchy1"/>
    <dgm:cxn modelId="{3A4D9BE6-587D-4875-B868-8B074D19ADFF}" srcId="{480070DB-985E-485E-AAD8-B63129BBD2D9}" destId="{30CE1E6E-0443-4556-B0CF-10C3D51322CB}" srcOrd="0" destOrd="0" parTransId="{8B2B7A82-41DA-4FF7-AE8D-BDED1F97C185}" sibTransId="{43AABE26-D614-4FDA-9E44-55FD0A1C5DFB}"/>
    <dgm:cxn modelId="{7DC83E57-5C58-4FF0-ACBC-0B0B6226804D}" srcId="{0CAF68CB-B73D-4BC2-BA14-5D0A6B92A37F}" destId="{2E7A9024-DA52-475D-9F8E-E0C14D1F3111}" srcOrd="1" destOrd="0" parTransId="{234DE403-9EF3-4955-BC97-C0C852313030}" sibTransId="{119EEC6D-FEDD-4917-9952-C68FC1F8A3FC}"/>
    <dgm:cxn modelId="{2ACAA8DD-41DD-4012-8705-DBEA4A119CDF}" srcId="{30CE1E6E-0443-4556-B0CF-10C3D51322CB}" destId="{0CAF68CB-B73D-4BC2-BA14-5D0A6B92A37F}" srcOrd="0" destOrd="0" parTransId="{3228E3A1-19FA-4F54-876E-1DA93E6DDE70}" sibTransId="{AB448A51-5363-40EF-BF78-E065490A5273}"/>
    <dgm:cxn modelId="{70220885-B2BE-47A2-930B-2F03297A1DA7}" type="presParOf" srcId="{DD3A1E53-2D92-421C-A277-3BA58E171013}" destId="{3A36BF61-C2E9-49E3-A0A2-2EE49F56F3C9}" srcOrd="0" destOrd="0" presId="urn:microsoft.com/office/officeart/2005/8/layout/hierarchy1"/>
    <dgm:cxn modelId="{8935BDFF-763D-4207-B8CB-941CF53A1817}" type="presParOf" srcId="{3A36BF61-C2E9-49E3-A0A2-2EE49F56F3C9}" destId="{B512FBD5-7BB2-4757-9387-DCEA6D98D18B}" srcOrd="0" destOrd="0" presId="urn:microsoft.com/office/officeart/2005/8/layout/hierarchy1"/>
    <dgm:cxn modelId="{57E8AD79-E205-4E31-972E-E7E91637CB1E}" type="presParOf" srcId="{B512FBD5-7BB2-4757-9387-DCEA6D98D18B}" destId="{290FFC23-38F2-4158-9C18-5461D82198BD}" srcOrd="0" destOrd="0" presId="urn:microsoft.com/office/officeart/2005/8/layout/hierarchy1"/>
    <dgm:cxn modelId="{891A0710-693E-4B9C-9008-9A7FEBF642E8}" type="presParOf" srcId="{B512FBD5-7BB2-4757-9387-DCEA6D98D18B}" destId="{0605E133-D14D-4A72-BC9C-9497DDA5B312}" srcOrd="1" destOrd="0" presId="urn:microsoft.com/office/officeart/2005/8/layout/hierarchy1"/>
    <dgm:cxn modelId="{4D9BBA4D-A580-4296-9BD1-1FE07D84EA80}" type="presParOf" srcId="{3A36BF61-C2E9-49E3-A0A2-2EE49F56F3C9}" destId="{2B8539B3-9E16-4E33-BF33-219F95991691}" srcOrd="1" destOrd="0" presId="urn:microsoft.com/office/officeart/2005/8/layout/hierarchy1"/>
    <dgm:cxn modelId="{4D93D8DC-0503-4511-830F-EDBDE7210C14}" type="presParOf" srcId="{2B8539B3-9E16-4E33-BF33-219F95991691}" destId="{578F46AE-2474-42A5-957D-C49D6B99CDFB}" srcOrd="0" destOrd="0" presId="urn:microsoft.com/office/officeart/2005/8/layout/hierarchy1"/>
    <dgm:cxn modelId="{E81B581A-5ACB-4CE2-8B0B-609451F46263}" type="presParOf" srcId="{2B8539B3-9E16-4E33-BF33-219F95991691}" destId="{C096028B-B38D-43BB-8A85-DA3B0492495D}" srcOrd="1" destOrd="0" presId="urn:microsoft.com/office/officeart/2005/8/layout/hierarchy1"/>
    <dgm:cxn modelId="{0478E76E-6BC5-4CC5-A177-DF87CE8CC96D}" type="presParOf" srcId="{C096028B-B38D-43BB-8A85-DA3B0492495D}" destId="{54692128-45EA-4292-BA32-6A607DB2C022}" srcOrd="0" destOrd="0" presId="urn:microsoft.com/office/officeart/2005/8/layout/hierarchy1"/>
    <dgm:cxn modelId="{AC5648E1-1A89-4852-8AB7-B3E822BE26A0}" type="presParOf" srcId="{54692128-45EA-4292-BA32-6A607DB2C022}" destId="{1E46BF09-BCD0-44B4-839F-6D5D3495A40A}" srcOrd="0" destOrd="0" presId="urn:microsoft.com/office/officeart/2005/8/layout/hierarchy1"/>
    <dgm:cxn modelId="{6C73A8C7-F7C7-4CAD-A9FF-B15938C9D451}" type="presParOf" srcId="{54692128-45EA-4292-BA32-6A607DB2C022}" destId="{4EC8F20F-0964-4078-8695-0A1329134908}" srcOrd="1" destOrd="0" presId="urn:microsoft.com/office/officeart/2005/8/layout/hierarchy1"/>
    <dgm:cxn modelId="{76DEE032-AE50-4F09-8055-4491A6DB6030}" type="presParOf" srcId="{C096028B-B38D-43BB-8A85-DA3B0492495D}" destId="{138AA4FD-6911-4617-82D4-A9076F27877A}" srcOrd="1" destOrd="0" presId="urn:microsoft.com/office/officeart/2005/8/layout/hierarchy1"/>
    <dgm:cxn modelId="{75268439-13A2-4C82-AC06-06E1FE54F1D5}" type="presParOf" srcId="{138AA4FD-6911-4617-82D4-A9076F27877A}" destId="{B27F137F-9B01-4D27-A9B4-061DA46944A0}" srcOrd="0" destOrd="0" presId="urn:microsoft.com/office/officeart/2005/8/layout/hierarchy1"/>
    <dgm:cxn modelId="{600A2425-B2F9-4BC6-A201-08E62A340114}" type="presParOf" srcId="{138AA4FD-6911-4617-82D4-A9076F27877A}" destId="{CB6384D9-0C0D-48D1-91F0-E20256337098}" srcOrd="1" destOrd="0" presId="urn:microsoft.com/office/officeart/2005/8/layout/hierarchy1"/>
    <dgm:cxn modelId="{3F16CBBD-F694-4D7B-AA0B-5B9306B71F14}" type="presParOf" srcId="{CB6384D9-0C0D-48D1-91F0-E20256337098}" destId="{68D04679-4B45-495D-86D9-9942C54AE076}" srcOrd="0" destOrd="0" presId="urn:microsoft.com/office/officeart/2005/8/layout/hierarchy1"/>
    <dgm:cxn modelId="{D89CCF02-255C-44AD-ABF1-E68A53A1BA37}" type="presParOf" srcId="{68D04679-4B45-495D-86D9-9942C54AE076}" destId="{2EDFECC7-0DFD-4EA0-9A21-A070909B246B}" srcOrd="0" destOrd="0" presId="urn:microsoft.com/office/officeart/2005/8/layout/hierarchy1"/>
    <dgm:cxn modelId="{951F8238-AF9D-4639-BAE5-3273DA2A528E}" type="presParOf" srcId="{68D04679-4B45-495D-86D9-9942C54AE076}" destId="{05640518-CC14-4FFA-B6B8-F5D9E43BB9D2}" srcOrd="1" destOrd="0" presId="urn:microsoft.com/office/officeart/2005/8/layout/hierarchy1"/>
    <dgm:cxn modelId="{D4105295-AC7A-4685-8ECB-8AC919A47AF7}" type="presParOf" srcId="{CB6384D9-0C0D-48D1-91F0-E20256337098}" destId="{DF7D2C0F-6206-4B84-A3A1-190A15456605}" srcOrd="1" destOrd="0" presId="urn:microsoft.com/office/officeart/2005/8/layout/hierarchy1"/>
    <dgm:cxn modelId="{E2EF489B-F94D-4EA6-A765-8C7489034580}" type="presParOf" srcId="{138AA4FD-6911-4617-82D4-A9076F27877A}" destId="{93ABFD80-7B8B-4ACD-9AAD-2310B6A258F2}" srcOrd="2" destOrd="0" presId="urn:microsoft.com/office/officeart/2005/8/layout/hierarchy1"/>
    <dgm:cxn modelId="{E6206670-A631-4411-8414-839837F70337}" type="presParOf" srcId="{138AA4FD-6911-4617-82D4-A9076F27877A}" destId="{CFA3677B-3A71-4513-BD18-C27EF6A7ABCC}" srcOrd="3" destOrd="0" presId="urn:microsoft.com/office/officeart/2005/8/layout/hierarchy1"/>
    <dgm:cxn modelId="{F55E5A47-2FA5-4B10-ABC7-D4B05D725668}" type="presParOf" srcId="{CFA3677B-3A71-4513-BD18-C27EF6A7ABCC}" destId="{66E9E58B-13AE-452C-A1E3-4E94EE3DBF05}" srcOrd="0" destOrd="0" presId="urn:microsoft.com/office/officeart/2005/8/layout/hierarchy1"/>
    <dgm:cxn modelId="{98343B20-3E46-42D4-B1E0-F65456370B8F}" type="presParOf" srcId="{66E9E58B-13AE-452C-A1E3-4E94EE3DBF05}" destId="{85676C3F-CE3B-4390-A07D-884603E012EF}" srcOrd="0" destOrd="0" presId="urn:microsoft.com/office/officeart/2005/8/layout/hierarchy1"/>
    <dgm:cxn modelId="{9F4A75D2-4688-437E-93BA-B6F6F6927737}" type="presParOf" srcId="{66E9E58B-13AE-452C-A1E3-4E94EE3DBF05}" destId="{CFD31405-10D3-4BC0-87CA-A1EBF9861832}" srcOrd="1" destOrd="0" presId="urn:microsoft.com/office/officeart/2005/8/layout/hierarchy1"/>
    <dgm:cxn modelId="{F6945AF0-690A-4C61-9321-03D746900C5D}" type="presParOf" srcId="{CFA3677B-3A71-4513-BD18-C27EF6A7ABCC}" destId="{C6F36C41-435F-44D5-9C54-BCE1DF8CA6A8}" srcOrd="1" destOrd="0" presId="urn:microsoft.com/office/officeart/2005/8/layout/hierarchy1"/>
    <dgm:cxn modelId="{8A84006A-EC6D-4BE8-949C-26E96DFFFC2F}" type="presParOf" srcId="{2B8539B3-9E16-4E33-BF33-219F95991691}" destId="{8EC02251-4DC8-4E51-B5AD-3A5CB54ADB3E}" srcOrd="2" destOrd="0" presId="urn:microsoft.com/office/officeart/2005/8/layout/hierarchy1"/>
    <dgm:cxn modelId="{88DA7B8F-CE65-4DF3-905B-F81ADB030865}" type="presParOf" srcId="{2B8539B3-9E16-4E33-BF33-219F95991691}" destId="{FCD547A6-4CB0-4EF4-9420-437B88DDCB7E}" srcOrd="3" destOrd="0" presId="urn:microsoft.com/office/officeart/2005/8/layout/hierarchy1"/>
    <dgm:cxn modelId="{1D30EF0A-E3C8-48B6-83DE-0E27253E84F9}" type="presParOf" srcId="{FCD547A6-4CB0-4EF4-9420-437B88DDCB7E}" destId="{E9CA6972-2F20-450E-8710-2ECF822C41A5}" srcOrd="0" destOrd="0" presId="urn:microsoft.com/office/officeart/2005/8/layout/hierarchy1"/>
    <dgm:cxn modelId="{A0BABDE5-798F-4329-B4E3-57591E85FE4E}" type="presParOf" srcId="{E9CA6972-2F20-450E-8710-2ECF822C41A5}" destId="{4D6C216F-2290-4BD6-B983-9EC029059000}" srcOrd="0" destOrd="0" presId="urn:microsoft.com/office/officeart/2005/8/layout/hierarchy1"/>
    <dgm:cxn modelId="{447F555D-2D4B-42BA-9871-6FF6A08B0B40}" type="presParOf" srcId="{E9CA6972-2F20-450E-8710-2ECF822C41A5}" destId="{41D45E80-A4AD-4D96-979F-CE791AE8C406}" srcOrd="1" destOrd="0" presId="urn:microsoft.com/office/officeart/2005/8/layout/hierarchy1"/>
    <dgm:cxn modelId="{DB601A5E-AECD-48BE-A9EE-99D6DA861125}" type="presParOf" srcId="{FCD547A6-4CB0-4EF4-9420-437B88DDCB7E}" destId="{F3E60DCE-C141-49C6-861A-0EDBCF7F380A}" srcOrd="1" destOrd="0" presId="urn:microsoft.com/office/officeart/2005/8/layout/hierarchy1"/>
    <dgm:cxn modelId="{A4F0444D-EDD3-4D9F-AFA0-EA4707930550}" type="presParOf" srcId="{F3E60DCE-C141-49C6-861A-0EDBCF7F380A}" destId="{6305969B-5543-4E04-B608-29EB5CFE7CD1}" srcOrd="0" destOrd="0" presId="urn:microsoft.com/office/officeart/2005/8/layout/hierarchy1"/>
    <dgm:cxn modelId="{B1A9D7CF-F5B8-4F44-B855-E0425AC82CEA}" type="presParOf" srcId="{F3E60DCE-C141-49C6-861A-0EDBCF7F380A}" destId="{CD84BEC1-1E6A-4DA4-A0D5-E9BE40597221}" srcOrd="1" destOrd="0" presId="urn:microsoft.com/office/officeart/2005/8/layout/hierarchy1"/>
    <dgm:cxn modelId="{968A1100-2C39-4D46-B7D5-36DFCED1A98E}" type="presParOf" srcId="{CD84BEC1-1E6A-4DA4-A0D5-E9BE40597221}" destId="{82CE56EF-6F9A-4E1B-A037-6E85946570B8}" srcOrd="0" destOrd="0" presId="urn:microsoft.com/office/officeart/2005/8/layout/hierarchy1"/>
    <dgm:cxn modelId="{4B6BC25E-4843-41A1-B00D-4505C27710F8}" type="presParOf" srcId="{82CE56EF-6F9A-4E1B-A037-6E85946570B8}" destId="{0D9F607E-2ACA-4F55-901D-3F55894BD820}" srcOrd="0" destOrd="0" presId="urn:microsoft.com/office/officeart/2005/8/layout/hierarchy1"/>
    <dgm:cxn modelId="{03D24A68-4CE1-41B4-8FAD-FC7762C3E2BF}" type="presParOf" srcId="{82CE56EF-6F9A-4E1B-A037-6E85946570B8}" destId="{BCE92B2C-5CEB-44CA-936A-FE7AAE3CFD2E}" srcOrd="1" destOrd="0" presId="urn:microsoft.com/office/officeart/2005/8/layout/hierarchy1"/>
    <dgm:cxn modelId="{D685EED9-06A2-4EE3-8C4F-97B2B2BCE279}" type="presParOf" srcId="{CD84BEC1-1E6A-4DA4-A0D5-E9BE40597221}" destId="{AA857407-F1E2-4680-93A2-02DFEECAB881}" srcOrd="1" destOrd="0" presId="urn:microsoft.com/office/officeart/2005/8/layout/hierarchy1"/>
    <dgm:cxn modelId="{F817339F-8BB2-4F01-89AF-BC6FAC3E423E}" type="presParOf" srcId="{F3E60DCE-C141-49C6-861A-0EDBCF7F380A}" destId="{5EBDAC4F-CF9D-4AD8-BD05-D99EAB6784F0}" srcOrd="2" destOrd="0" presId="urn:microsoft.com/office/officeart/2005/8/layout/hierarchy1"/>
    <dgm:cxn modelId="{8B36C1BB-7F64-4129-BC64-5EA4049E40CD}" type="presParOf" srcId="{F3E60DCE-C141-49C6-861A-0EDBCF7F380A}" destId="{A355BEF6-F803-496D-99E3-7E4A16754ABD}" srcOrd="3" destOrd="0" presId="urn:microsoft.com/office/officeart/2005/8/layout/hierarchy1"/>
    <dgm:cxn modelId="{249AF4FB-DFC7-46B2-994E-A2DD9A73C082}" type="presParOf" srcId="{A355BEF6-F803-496D-99E3-7E4A16754ABD}" destId="{CD6098A1-EB73-4F77-9E5E-723992FDAA54}" srcOrd="0" destOrd="0" presId="urn:microsoft.com/office/officeart/2005/8/layout/hierarchy1"/>
    <dgm:cxn modelId="{94384473-343E-4F3B-A425-F29BA24F92DD}" type="presParOf" srcId="{CD6098A1-EB73-4F77-9E5E-723992FDAA54}" destId="{5D24724E-6065-4C3C-BE33-48CDDBACCBEB}" srcOrd="0" destOrd="0" presId="urn:microsoft.com/office/officeart/2005/8/layout/hierarchy1"/>
    <dgm:cxn modelId="{99A83A71-3D30-4D4A-B81E-90CD7726D4FC}" type="presParOf" srcId="{CD6098A1-EB73-4F77-9E5E-723992FDAA54}" destId="{8AFF7674-4A60-4666-8625-1EDAF85E5B15}" srcOrd="1" destOrd="0" presId="urn:microsoft.com/office/officeart/2005/8/layout/hierarchy1"/>
    <dgm:cxn modelId="{A306966F-E81F-4747-970D-E19C1BF9D8E9}" type="presParOf" srcId="{A355BEF6-F803-496D-99E3-7E4A16754ABD}" destId="{308D9A4E-5C5A-4027-AB2D-FD2CE36252F5}" srcOrd="1" destOrd="0" presId="urn:microsoft.com/office/officeart/2005/8/layout/hierarchy1"/>
    <dgm:cxn modelId="{888761B1-1C10-4099-9377-8A3C0393C859}" type="presParOf" srcId="{F3E60DCE-C141-49C6-861A-0EDBCF7F380A}" destId="{FAD13B23-D05A-4D9D-BE0E-CAED9A860618}" srcOrd="4" destOrd="0" presId="urn:microsoft.com/office/officeart/2005/8/layout/hierarchy1"/>
    <dgm:cxn modelId="{B5F66ED2-4327-49DD-8FBF-95BAF8755502}" type="presParOf" srcId="{F3E60DCE-C141-49C6-861A-0EDBCF7F380A}" destId="{8B54696A-7819-422B-9ADA-F50E07797D06}" srcOrd="5" destOrd="0" presId="urn:microsoft.com/office/officeart/2005/8/layout/hierarchy1"/>
    <dgm:cxn modelId="{8D5597E6-449E-412C-A074-0BC847883010}" type="presParOf" srcId="{8B54696A-7819-422B-9ADA-F50E07797D06}" destId="{29703DCC-0281-41B9-AD65-718476DEB4C2}" srcOrd="0" destOrd="0" presId="urn:microsoft.com/office/officeart/2005/8/layout/hierarchy1"/>
    <dgm:cxn modelId="{807FF081-413B-416C-AA54-74ACAAC0E412}" type="presParOf" srcId="{29703DCC-0281-41B9-AD65-718476DEB4C2}" destId="{0B67403C-C10A-4BCF-BBC2-B96DF6D3BB25}" srcOrd="0" destOrd="0" presId="urn:microsoft.com/office/officeart/2005/8/layout/hierarchy1"/>
    <dgm:cxn modelId="{2FEDD937-77A4-4BF6-8150-37917B1D169A}" type="presParOf" srcId="{29703DCC-0281-41B9-AD65-718476DEB4C2}" destId="{5A4CFBE4-4367-43D1-9D53-D5E21FB96025}" srcOrd="1" destOrd="0" presId="urn:microsoft.com/office/officeart/2005/8/layout/hierarchy1"/>
    <dgm:cxn modelId="{BEC55832-23D8-4F93-B1E5-BAF5B86751F9}" type="presParOf" srcId="{8B54696A-7819-422B-9ADA-F50E07797D06}" destId="{26F40C78-D4B3-4943-B51C-39F55C0D98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13B23-D05A-4D9D-BE0E-CAED9A860618}">
      <dsp:nvSpPr>
        <dsp:cNvPr id="0" name=""/>
        <dsp:cNvSpPr/>
      </dsp:nvSpPr>
      <dsp:spPr>
        <a:xfrm>
          <a:off x="6348784" y="3832160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DAC4F-CF9D-4AD8-BD05-D99EAB6784F0}">
      <dsp:nvSpPr>
        <dsp:cNvPr id="0" name=""/>
        <dsp:cNvSpPr/>
      </dsp:nvSpPr>
      <dsp:spPr>
        <a:xfrm>
          <a:off x="6303064" y="3832160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5969B-5543-4E04-B608-29EB5CFE7CD1}">
      <dsp:nvSpPr>
        <dsp:cNvPr id="0" name=""/>
        <dsp:cNvSpPr/>
      </dsp:nvSpPr>
      <dsp:spPr>
        <a:xfrm>
          <a:off x="4487391" y="3832160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02251-4DC8-4E51-B5AD-3A5CB54ADB3E}">
      <dsp:nvSpPr>
        <dsp:cNvPr id="0" name=""/>
        <dsp:cNvSpPr/>
      </dsp:nvSpPr>
      <dsp:spPr>
        <a:xfrm>
          <a:off x="4022042" y="2422155"/>
          <a:ext cx="2326741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2326741" y="301841"/>
              </a:lnTo>
              <a:lnTo>
                <a:pt x="2326741" y="4429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BFD80-7B8B-4ACD-9AAD-2310B6A258F2}">
      <dsp:nvSpPr>
        <dsp:cNvPr id="0" name=""/>
        <dsp:cNvSpPr/>
      </dsp:nvSpPr>
      <dsp:spPr>
        <a:xfrm>
          <a:off x="1695301" y="3832160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930696" y="301841"/>
              </a:lnTo>
              <a:lnTo>
                <a:pt x="930696" y="44292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F137F-9B01-4D27-A9B4-061DA46944A0}">
      <dsp:nvSpPr>
        <dsp:cNvPr id="0" name=""/>
        <dsp:cNvSpPr/>
      </dsp:nvSpPr>
      <dsp:spPr>
        <a:xfrm>
          <a:off x="764604" y="3832160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930696" y="0"/>
              </a:moveTo>
              <a:lnTo>
                <a:pt x="93069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F46AE-2474-42A5-957D-C49D6B99CDFB}">
      <dsp:nvSpPr>
        <dsp:cNvPr id="0" name=""/>
        <dsp:cNvSpPr/>
      </dsp:nvSpPr>
      <dsp:spPr>
        <a:xfrm>
          <a:off x="1695301" y="2422155"/>
          <a:ext cx="2326741" cy="442927"/>
        </a:xfrm>
        <a:custGeom>
          <a:avLst/>
          <a:gdLst/>
          <a:ahLst/>
          <a:cxnLst/>
          <a:rect l="0" t="0" r="0" b="0"/>
          <a:pathLst>
            <a:path>
              <a:moveTo>
                <a:pt x="2326741" y="0"/>
              </a:moveTo>
              <a:lnTo>
                <a:pt x="2326741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FFC23-38F2-4158-9C18-5461D82198BD}">
      <dsp:nvSpPr>
        <dsp:cNvPr id="0" name=""/>
        <dsp:cNvSpPr/>
      </dsp:nvSpPr>
      <dsp:spPr>
        <a:xfrm>
          <a:off x="3260563" y="1455076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5E133-D14D-4A72-BC9C-9497DDA5B312}">
      <dsp:nvSpPr>
        <dsp:cNvPr id="0" name=""/>
        <dsp:cNvSpPr/>
      </dsp:nvSpPr>
      <dsp:spPr>
        <a:xfrm>
          <a:off x="3429781" y="1615833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Celtic Groups</a:t>
          </a:r>
          <a:endParaRPr lang="en-US" sz="2700" kern="1200" dirty="0"/>
        </a:p>
      </dsp:txBody>
      <dsp:txXfrm>
        <a:off x="3429781" y="1615833"/>
        <a:ext cx="1522958" cy="967078"/>
      </dsp:txXfrm>
    </dsp:sp>
    <dsp:sp modelId="{1E46BF09-BCD0-44B4-839F-6D5D3495A40A}">
      <dsp:nvSpPr>
        <dsp:cNvPr id="0" name=""/>
        <dsp:cNvSpPr/>
      </dsp:nvSpPr>
      <dsp:spPr>
        <a:xfrm>
          <a:off x="933822" y="2865082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8F20F-0964-4078-8695-0A1329134908}">
      <dsp:nvSpPr>
        <dsp:cNvPr id="0" name=""/>
        <dsp:cNvSpPr/>
      </dsp:nvSpPr>
      <dsp:spPr>
        <a:xfrm>
          <a:off x="1103039" y="3025839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Goidelic</a:t>
          </a:r>
          <a:endParaRPr lang="en-US" sz="2700" kern="1200" dirty="0"/>
        </a:p>
      </dsp:txBody>
      <dsp:txXfrm>
        <a:off x="1103039" y="3025839"/>
        <a:ext cx="1522958" cy="967078"/>
      </dsp:txXfrm>
    </dsp:sp>
    <dsp:sp modelId="{2EDFECC7-0DFD-4EA0-9A21-A070909B246B}">
      <dsp:nvSpPr>
        <dsp:cNvPr id="0" name=""/>
        <dsp:cNvSpPr/>
      </dsp:nvSpPr>
      <dsp:spPr>
        <a:xfrm>
          <a:off x="3125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0518-CC14-4FFA-B6B8-F5D9E43BB9D2}">
      <dsp:nvSpPr>
        <dsp:cNvPr id="0" name=""/>
        <dsp:cNvSpPr/>
      </dsp:nvSpPr>
      <dsp:spPr>
        <a:xfrm>
          <a:off x="172342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Irish Gaelic</a:t>
          </a:r>
          <a:endParaRPr lang="en-US" sz="2700" kern="1200" dirty="0"/>
        </a:p>
      </dsp:txBody>
      <dsp:txXfrm>
        <a:off x="172342" y="4435844"/>
        <a:ext cx="1522958" cy="967078"/>
      </dsp:txXfrm>
    </dsp:sp>
    <dsp:sp modelId="{85676C3F-CE3B-4390-A07D-884603E012EF}">
      <dsp:nvSpPr>
        <dsp:cNvPr id="0" name=""/>
        <dsp:cNvSpPr/>
      </dsp:nvSpPr>
      <dsp:spPr>
        <a:xfrm>
          <a:off x="1864518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31405-10D3-4BC0-87CA-A1EBF9861832}">
      <dsp:nvSpPr>
        <dsp:cNvPr id="0" name=""/>
        <dsp:cNvSpPr/>
      </dsp:nvSpPr>
      <dsp:spPr>
        <a:xfrm>
          <a:off x="2033736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Scottish Gaelic</a:t>
          </a:r>
          <a:endParaRPr lang="en-US" sz="2700" kern="1200" dirty="0"/>
        </a:p>
      </dsp:txBody>
      <dsp:txXfrm>
        <a:off x="2033736" y="4435844"/>
        <a:ext cx="1522958" cy="967078"/>
      </dsp:txXfrm>
    </dsp:sp>
    <dsp:sp modelId="{4D6C216F-2290-4BD6-B983-9EC029059000}">
      <dsp:nvSpPr>
        <dsp:cNvPr id="0" name=""/>
        <dsp:cNvSpPr/>
      </dsp:nvSpPr>
      <dsp:spPr>
        <a:xfrm>
          <a:off x="5587305" y="2865082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45E80-A4AD-4D96-979F-CE791AE8C406}">
      <dsp:nvSpPr>
        <dsp:cNvPr id="0" name=""/>
        <dsp:cNvSpPr/>
      </dsp:nvSpPr>
      <dsp:spPr>
        <a:xfrm>
          <a:off x="5756523" y="3025839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Brythonic</a:t>
          </a:r>
          <a:endParaRPr lang="en-US" sz="2700" kern="1200" dirty="0"/>
        </a:p>
      </dsp:txBody>
      <dsp:txXfrm>
        <a:off x="5756523" y="3025839"/>
        <a:ext cx="1522958" cy="967078"/>
      </dsp:txXfrm>
    </dsp:sp>
    <dsp:sp modelId="{0D9F607E-2ACA-4F55-901D-3F55894BD820}">
      <dsp:nvSpPr>
        <dsp:cNvPr id="0" name=""/>
        <dsp:cNvSpPr/>
      </dsp:nvSpPr>
      <dsp:spPr>
        <a:xfrm>
          <a:off x="3725912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92B2C-5CEB-44CA-936A-FE7AAE3CFD2E}">
      <dsp:nvSpPr>
        <dsp:cNvPr id="0" name=""/>
        <dsp:cNvSpPr/>
      </dsp:nvSpPr>
      <dsp:spPr>
        <a:xfrm>
          <a:off x="3895129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Welsh</a:t>
          </a:r>
          <a:endParaRPr lang="en-US" sz="2700" kern="1200" dirty="0"/>
        </a:p>
      </dsp:txBody>
      <dsp:txXfrm>
        <a:off x="3895129" y="4435844"/>
        <a:ext cx="1522958" cy="967078"/>
      </dsp:txXfrm>
    </dsp:sp>
    <dsp:sp modelId="{5D24724E-6065-4C3C-BE33-48CDDBACCBEB}">
      <dsp:nvSpPr>
        <dsp:cNvPr id="0" name=""/>
        <dsp:cNvSpPr/>
      </dsp:nvSpPr>
      <dsp:spPr>
        <a:xfrm>
          <a:off x="5587305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F7674-4A60-4666-8625-1EDAF85E5B15}">
      <dsp:nvSpPr>
        <dsp:cNvPr id="0" name=""/>
        <dsp:cNvSpPr/>
      </dsp:nvSpPr>
      <dsp:spPr>
        <a:xfrm>
          <a:off x="5756523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Cornish</a:t>
          </a:r>
          <a:endParaRPr lang="en-US" sz="2700" kern="1200" dirty="0"/>
        </a:p>
      </dsp:txBody>
      <dsp:txXfrm>
        <a:off x="5756523" y="4435844"/>
        <a:ext cx="1522958" cy="967078"/>
      </dsp:txXfrm>
    </dsp:sp>
    <dsp:sp modelId="{0B67403C-C10A-4BCF-BBC2-B96DF6D3BB25}">
      <dsp:nvSpPr>
        <dsp:cNvPr id="0" name=""/>
        <dsp:cNvSpPr/>
      </dsp:nvSpPr>
      <dsp:spPr>
        <a:xfrm>
          <a:off x="7448698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CFBE4-4367-43D1-9D53-D5E21FB96025}">
      <dsp:nvSpPr>
        <dsp:cNvPr id="0" name=""/>
        <dsp:cNvSpPr/>
      </dsp:nvSpPr>
      <dsp:spPr>
        <a:xfrm>
          <a:off x="7617916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Breton</a:t>
          </a:r>
          <a:endParaRPr lang="en-US" sz="2700" kern="1200" dirty="0"/>
        </a:p>
      </dsp:txBody>
      <dsp:txXfrm>
        <a:off x="7617916" y="4435844"/>
        <a:ext cx="1522958" cy="96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C47B-B0E5-407C-A080-4FCC6DCCCC28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7F822-45F2-4632-B277-D0B5785F6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EC577F-BE6E-4FF7-82F7-A1FCA7CE55BE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AF4FF6-66CD-451E-BE0F-1EB655C30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447800"/>
            <a:ext cx="6477000" cy="1828800"/>
          </a:xfrm>
        </p:spPr>
        <p:txBody>
          <a:bodyPr/>
          <a:lstStyle/>
          <a:p>
            <a:r>
              <a:rPr lang="en-US" sz="6000" dirty="0" smtClean="0"/>
              <a:t>Language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Chapter 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Anatolian Hearth Theory of Indo-European Origin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6096000"/>
            <a:ext cx="732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2350" indent="-1022350"/>
            <a:r>
              <a:rPr lang="en-US"/>
              <a:t>Fig. 5-10: In the Anatolian hearth theory, Indo-European originated in Turkey before the Kurgans and diffused through agricultural expansion.</a:t>
            </a:r>
          </a:p>
        </p:txBody>
      </p:sp>
      <p:pic>
        <p:nvPicPr>
          <p:cNvPr id="1741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9313" y="1447800"/>
            <a:ext cx="7445375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Distribution of Other Language Families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Classification of languages</a:t>
            </a:r>
          </a:p>
          <a:p>
            <a:pPr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3600" dirty="0"/>
              <a:t>Distribution of language families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Sino-Tibetan language family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Other East and Southeast Asian language families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Afro-Asiatic language family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Altaic and Uralic language families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African language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Gothic</a:t>
            </a:r>
          </a:p>
          <a:p>
            <a:pPr lvl="1"/>
            <a:r>
              <a:rPr lang="en-US" dirty="0" smtClean="0"/>
              <a:t>Many switched to speaking Latin as they converted to Christianity</a:t>
            </a:r>
            <a:endParaRPr lang="en-US" dirty="0" smtClean="0"/>
          </a:p>
          <a:p>
            <a:r>
              <a:rPr lang="en-US" dirty="0" smtClean="0"/>
              <a:t>Hebrew</a:t>
            </a:r>
          </a:p>
          <a:p>
            <a:pPr lvl="1"/>
            <a:r>
              <a:rPr lang="en-US" dirty="0" smtClean="0"/>
              <a:t>Extinct but revived in 1948 when Israel made it an official language</a:t>
            </a:r>
          </a:p>
          <a:p>
            <a:pPr lvl="1"/>
            <a:r>
              <a:rPr lang="en-US" dirty="0" err="1" smtClean="0"/>
              <a:t>Eliezer</a:t>
            </a:r>
            <a:r>
              <a:rPr lang="en-US" dirty="0" smtClean="0"/>
              <a:t> Ben-</a:t>
            </a:r>
            <a:r>
              <a:rPr lang="en-US" dirty="0" err="1" smtClean="0"/>
              <a:t>Yehuda</a:t>
            </a:r>
            <a:r>
              <a:rPr lang="en-US" dirty="0" smtClean="0"/>
              <a:t> is credited for creating 4,000 new Hebrew words</a:t>
            </a:r>
            <a:endParaRPr lang="en-US" dirty="0" smtClean="0"/>
          </a:p>
          <a:p>
            <a:r>
              <a:rPr lang="en-US" dirty="0" smtClean="0"/>
              <a:t>Celtic</a:t>
            </a:r>
          </a:p>
          <a:p>
            <a:pPr lvl="1"/>
            <a:r>
              <a:rPr lang="en-US" dirty="0" smtClean="0"/>
              <a:t>Was the original language of England; rarely spoken</a:t>
            </a:r>
          </a:p>
          <a:p>
            <a:pPr lvl="1"/>
            <a:r>
              <a:rPr lang="en-US" dirty="0" smtClean="0"/>
              <a:t>1988 education act made Welsh language training mandatory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600200"/>
            <a:ext cx="38862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Belgium</a:t>
            </a:r>
          </a:p>
          <a:p>
            <a:pPr lvl="1"/>
            <a:r>
              <a:rPr lang="en-US" dirty="0" smtClean="0"/>
              <a:t>French (</a:t>
            </a:r>
            <a:r>
              <a:rPr lang="en-US" dirty="0" err="1" smtClean="0"/>
              <a:t>walloons</a:t>
            </a:r>
            <a:r>
              <a:rPr lang="en-US" dirty="0" smtClean="0"/>
              <a:t>) Flemish (Flemings)</a:t>
            </a:r>
          </a:p>
          <a:p>
            <a:pPr lvl="1"/>
            <a:r>
              <a:rPr lang="en-US" dirty="0" smtClean="0"/>
              <a:t>Divided Belgium into Flanders/Wallonia</a:t>
            </a:r>
            <a:endParaRPr lang="en-US" dirty="0" smtClean="0"/>
          </a:p>
          <a:p>
            <a:r>
              <a:rPr lang="en-US" dirty="0" smtClean="0"/>
              <a:t>Switzerland</a:t>
            </a:r>
          </a:p>
          <a:p>
            <a:pPr lvl="1"/>
            <a:r>
              <a:rPr lang="en-US" dirty="0" smtClean="0"/>
              <a:t>Peaceful </a:t>
            </a:r>
            <a:r>
              <a:rPr lang="en-US" dirty="0" err="1" smtClean="0"/>
              <a:t>existance</a:t>
            </a:r>
            <a:r>
              <a:rPr lang="en-US" dirty="0" smtClean="0"/>
              <a:t> of 4 languages</a:t>
            </a:r>
            <a:endParaRPr lang="en-US" dirty="0" smtClean="0"/>
          </a:p>
          <a:p>
            <a:r>
              <a:rPr lang="en-US" dirty="0" smtClean="0"/>
              <a:t>Quebec</a:t>
            </a:r>
          </a:p>
          <a:p>
            <a:pPr lvl="1"/>
            <a:r>
              <a:rPr lang="en-US" dirty="0" smtClean="0"/>
              <a:t>Québécois/immigrants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1600200"/>
            <a:ext cx="3886200" cy="4419600"/>
          </a:xfrm>
        </p:spPr>
        <p:txBody>
          <a:bodyPr/>
          <a:lstStyle/>
          <a:p>
            <a:r>
              <a:rPr lang="en-US" dirty="0" smtClean="0"/>
              <a:t>Basque</a:t>
            </a:r>
          </a:p>
          <a:p>
            <a:pPr lvl="1"/>
            <a:r>
              <a:rPr lang="en-US" dirty="0" smtClean="0"/>
              <a:t>No connection to any language family</a:t>
            </a:r>
          </a:p>
          <a:p>
            <a:pPr lvl="1"/>
            <a:r>
              <a:rPr lang="en-US" dirty="0" smtClean="0"/>
              <a:t>Geographical isolated preserved language</a:t>
            </a:r>
            <a:endParaRPr lang="en-US" dirty="0" smtClean="0"/>
          </a:p>
          <a:p>
            <a:r>
              <a:rPr lang="en-US" dirty="0" smtClean="0"/>
              <a:t>Icelandic</a:t>
            </a:r>
          </a:p>
          <a:p>
            <a:pPr lvl="1"/>
            <a:r>
              <a:rPr lang="en-US" dirty="0" smtClean="0"/>
              <a:t>Changed less that any other Germanic branch because of isolation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457200"/>
            <a:ext cx="3886200" cy="6400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Multilingual States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457200"/>
            <a:ext cx="3886200" cy="6400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Isolated Languages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Dominance of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Lingua </a:t>
            </a:r>
            <a:r>
              <a:rPr lang="en-US" dirty="0" smtClean="0"/>
              <a:t>Franca</a:t>
            </a:r>
          </a:p>
          <a:p>
            <a:pPr lvl="1"/>
            <a:r>
              <a:rPr lang="en-US" dirty="0" smtClean="0"/>
              <a:t>Pidgin language</a:t>
            </a:r>
          </a:p>
          <a:p>
            <a:pPr lvl="1"/>
            <a:r>
              <a:rPr lang="en-US" dirty="0" smtClean="0"/>
              <a:t>English, Swahili, Hindustani, Russia</a:t>
            </a:r>
            <a:endParaRPr lang="en-US" dirty="0" smtClean="0"/>
          </a:p>
          <a:p>
            <a:r>
              <a:rPr lang="en-US" dirty="0" smtClean="0"/>
              <a:t>Modern Expansion </a:t>
            </a:r>
            <a:r>
              <a:rPr lang="en-US" dirty="0" smtClean="0"/>
              <a:t>Diffusion</a:t>
            </a:r>
          </a:p>
          <a:p>
            <a:pPr lvl="1"/>
            <a:r>
              <a:rPr lang="en-US" dirty="0" smtClean="0"/>
              <a:t>Migration/conquest changed to expansion diffusion</a:t>
            </a:r>
          </a:p>
          <a:p>
            <a:pPr lvl="1"/>
            <a:r>
              <a:rPr lang="en-US" dirty="0" smtClean="0"/>
              <a:t>Ebonics</a:t>
            </a:r>
            <a:endParaRPr lang="en-US" dirty="0" smtClean="0"/>
          </a:p>
          <a:p>
            <a:r>
              <a:rPr lang="en-US" dirty="0" smtClean="0"/>
              <a:t>Mixing languages</a:t>
            </a:r>
          </a:p>
          <a:p>
            <a:pPr lvl="1"/>
            <a:r>
              <a:rPr lang="en-US" dirty="0" smtClean="0"/>
              <a:t>Franglais</a:t>
            </a:r>
          </a:p>
          <a:p>
            <a:pPr lvl="1"/>
            <a:r>
              <a:rPr lang="en-US" dirty="0" err="1" smtClean="0"/>
              <a:t>Spanglais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Origin, Diffusion &amp; Dialects of English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2438400"/>
            <a:ext cx="3886200" cy="35814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3600" dirty="0" smtClean="0"/>
              <a:t>English colonies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Origin of English in England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19600" y="2438400"/>
            <a:ext cx="4267200" cy="35814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3200" dirty="0" smtClean="0"/>
              <a:t>Dialects in England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Differences between British and American English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Dialects in the United States</a:t>
            </a:r>
            <a:endParaRPr lang="en-US" sz="3200" dirty="0" smtClean="0">
              <a:solidFill>
                <a:srgbClr val="EDED14"/>
              </a:solidFill>
            </a:endParaRPr>
          </a:p>
          <a:p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Origin/Diffusion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Dialects of English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Invasions of England</a:t>
            </a:r>
            <a:br>
              <a:rPr lang="en-US" dirty="0"/>
            </a:br>
            <a:r>
              <a:rPr lang="en-US" sz="3400" b="0" i="1" dirty="0"/>
              <a:t>5</a:t>
            </a:r>
            <a:r>
              <a:rPr lang="en-US" sz="3400" b="0" i="1" baseline="30000" dirty="0"/>
              <a:t>th</a:t>
            </a:r>
            <a:r>
              <a:rPr lang="en-US" sz="3400" b="0" i="1" dirty="0"/>
              <a:t>–11</a:t>
            </a:r>
            <a:r>
              <a:rPr lang="en-US" sz="3400" b="0" i="1" baseline="30000" dirty="0"/>
              <a:t>th </a:t>
            </a:r>
            <a:r>
              <a:rPr lang="en-US" sz="3400" b="0" i="1" dirty="0"/>
              <a:t>centuries</a:t>
            </a:r>
            <a:r>
              <a:rPr lang="en-US" dirty="0"/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" y="6019800"/>
            <a:ext cx="845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08050" indent="-908050">
              <a:spcBef>
                <a:spcPct val="50000"/>
              </a:spcBef>
            </a:pPr>
            <a:r>
              <a:rPr lang="en-US"/>
              <a:t>Fig. 5-2: The groups that brought what became English to England included Jutes, Angles, Saxons, and Vikings. The Normans later brought French vocabulary to English.</a:t>
            </a:r>
            <a:endParaRPr lang="en-US" sz="1800">
              <a:latin typeface="Times" charset="0"/>
            </a:endParaRPr>
          </a:p>
        </p:txBody>
      </p:sp>
      <p:pic>
        <p:nvPicPr>
          <p:cNvPr id="820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685800"/>
            <a:ext cx="5070475" cy="5419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/>
              <a:t>Dialects in the Eastern U.S.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" y="6019800"/>
            <a:ext cx="7140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7575" indent="-917575">
              <a:spcBef>
                <a:spcPct val="50000"/>
              </a:spcBef>
            </a:pPr>
            <a:r>
              <a:rPr lang="en-US"/>
              <a:t>Fig. 5-4: Hans Kurath divided the eastern U.S. into three dialect regions, whose distribution is similar to that of house types (Fig. 4-9).</a:t>
            </a:r>
          </a:p>
        </p:txBody>
      </p:sp>
      <p:pic>
        <p:nvPicPr>
          <p:cNvPr id="1025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010520"/>
            <a:ext cx="5486400" cy="5085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447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Indo-European Language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Family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Branches of Indo-European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Germanic branch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Indo-Iranian branch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Balto-Slavic branch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Romance branch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3600" dirty="0"/>
              <a:t>Origin and diffusion of Indo-European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Kurgan (Maria </a:t>
            </a:r>
            <a:r>
              <a:rPr lang="en-US" sz="3200" dirty="0" err="1" smtClean="0"/>
              <a:t>Gimbutas</a:t>
            </a:r>
            <a:r>
              <a:rPr lang="en-US" sz="3200" dirty="0" smtClean="0"/>
              <a:t>) </a:t>
            </a:r>
            <a:r>
              <a:rPr lang="en-US" sz="3200" dirty="0"/>
              <a:t>and Anatolian </a:t>
            </a:r>
            <a:r>
              <a:rPr lang="en-US" sz="3200" dirty="0" smtClean="0"/>
              <a:t>theories (Colin Renfrew)</a:t>
            </a:r>
          </a:p>
          <a:p>
            <a:pPr lvl="1">
              <a:lnSpc>
                <a:spcPct val="90000"/>
              </a:lnSpc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/>
              <a:t>Indo-European Language Family</a:t>
            </a:r>
          </a:p>
        </p:txBody>
      </p:sp>
      <p:pic>
        <p:nvPicPr>
          <p:cNvPr id="1229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838200"/>
            <a:ext cx="8058765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r>
              <a:rPr lang="en-US" sz="3600"/>
              <a:t>Romance Branch of Indo-European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7886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7575" indent="-917575"/>
            <a:r>
              <a:rPr lang="en-US"/>
              <a:t>Fig. 5-8: The Romance branch includes three of the world’s 12 most widely spoken languages (Spanish, French, and Portuguese), as well as a number of smaller languages and dialects.</a:t>
            </a:r>
          </a:p>
        </p:txBody>
      </p:sp>
      <p:pic>
        <p:nvPicPr>
          <p:cNvPr id="1536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76400"/>
            <a:ext cx="7772400" cy="3935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Family&gt;Branch&gt;Group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828800"/>
          <a:ext cx="8458200" cy="35350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29100"/>
                <a:gridCol w="4229100"/>
              </a:tblGrid>
              <a:tr h="175260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language</a:t>
                      </a:r>
                      <a:r>
                        <a:rPr lang="en-US" baseline="0" dirty="0" smtClean="0"/>
                        <a:t> Families</a:t>
                      </a:r>
                      <a:endParaRPr lang="en-US" dirty="0" smtClean="0"/>
                    </a:p>
                    <a:p>
                      <a:r>
                        <a:rPr lang="en-US" sz="1600" b="0" dirty="0" smtClean="0"/>
                        <a:t>Afro-Asiatic,</a:t>
                      </a:r>
                      <a:r>
                        <a:rPr lang="en-US" sz="1600" b="0" baseline="0" dirty="0" smtClean="0"/>
                        <a:t> Altaic, Amerindian, </a:t>
                      </a:r>
                      <a:r>
                        <a:rPr lang="en-US" sz="1600" b="0" baseline="0" dirty="0" err="1" smtClean="0"/>
                        <a:t>Austrailian</a:t>
                      </a:r>
                      <a:r>
                        <a:rPr lang="en-US" sz="1600" b="0" baseline="0" dirty="0" smtClean="0"/>
                        <a:t>, Austro-Asiatic, </a:t>
                      </a:r>
                      <a:r>
                        <a:rPr lang="en-US" sz="1600" b="0" baseline="0" dirty="0" err="1" smtClean="0"/>
                        <a:t>Austronesian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Causasian</a:t>
                      </a:r>
                      <a:r>
                        <a:rPr lang="en-US" sz="1600" b="0" baseline="0" dirty="0" smtClean="0"/>
                        <a:t>, Dravidian, Eskimo-Aleut, Indo European, Japanese, </a:t>
                      </a:r>
                      <a:r>
                        <a:rPr lang="en-US" sz="1600" b="0" baseline="0" dirty="0" err="1" smtClean="0"/>
                        <a:t>Khoisan</a:t>
                      </a:r>
                      <a:r>
                        <a:rPr lang="en-US" sz="1600" b="0" baseline="0" dirty="0" smtClean="0"/>
                        <a:t>, Niger-Congo, Nilo-Saharan, Papuan, Sino-Tibetan, Uralic, Sparsely populated </a:t>
                      </a:r>
                      <a:endParaRPr lang="en-US" sz="1600" b="0" dirty="0"/>
                    </a:p>
                  </a:txBody>
                  <a:tcPr/>
                </a:tc>
              </a:tr>
              <a:tr h="8912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Language</a:t>
                      </a:r>
                      <a:r>
                        <a:rPr lang="en-US" b="1" baseline="0" dirty="0" smtClean="0"/>
                        <a:t> Branch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Derived from common language family</a:t>
                      </a:r>
                      <a:endParaRPr lang="en-US" b="1" dirty="0"/>
                    </a:p>
                  </a:txBody>
                  <a:tcPr/>
                </a:tc>
              </a:tr>
              <a:tr h="8912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Language</a:t>
                      </a:r>
                      <a:r>
                        <a:rPr lang="en-US" b="1" baseline="0" dirty="0" smtClean="0"/>
                        <a:t> Group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Collection of languages within a language branch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5410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 English</a:t>
            </a:r>
          </a:p>
          <a:p>
            <a:r>
              <a:rPr lang="en-US" sz="2400" b="1" dirty="0" smtClean="0"/>
              <a:t>Indo-European </a:t>
            </a:r>
            <a:r>
              <a:rPr lang="en-US" sz="2400" dirty="0" smtClean="0"/>
              <a:t>(Family)&gt;</a:t>
            </a:r>
            <a:r>
              <a:rPr lang="en-US" sz="2400" b="1" dirty="0" smtClean="0"/>
              <a:t>Germanic </a:t>
            </a:r>
            <a:r>
              <a:rPr lang="en-US" sz="2400" dirty="0" smtClean="0"/>
              <a:t>(Branch)&gt;</a:t>
            </a:r>
            <a:r>
              <a:rPr lang="en-US" sz="2400" b="1" dirty="0" smtClean="0"/>
              <a:t>West Germanic </a:t>
            </a:r>
            <a:r>
              <a:rPr lang="en-US" sz="2400" dirty="0" smtClean="0"/>
              <a:t>(Group)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r>
              <a:rPr lang="en-US" sz="3600"/>
              <a:t>Kurgan Theory of Indo-European Origin</a:t>
            </a:r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38200" y="5943600"/>
            <a:ext cx="74993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7575" indent="-917575"/>
            <a:r>
              <a:rPr lang="en-US"/>
              <a:t>Fig. 5-9: In the Kurgan theory, Proto-Indo-European diffused from the Kurgan hearth north of the Caspian Sea, beginning about 7,000 years ago.</a:t>
            </a:r>
            <a:r>
              <a:rPr lang="en-US" sz="1800">
                <a:latin typeface="Times" charset="0"/>
              </a:rPr>
              <a:t> </a:t>
            </a:r>
          </a:p>
        </p:txBody>
      </p:sp>
      <p:pic>
        <p:nvPicPr>
          <p:cNvPr id="1639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349072"/>
            <a:ext cx="5668963" cy="4670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414</TotalTime>
  <Words>490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Language</vt:lpstr>
      <vt:lpstr>Origin, Diffusion &amp; Dialects of English</vt:lpstr>
      <vt:lpstr>Invasions of England 5th–11th centuries </vt:lpstr>
      <vt:lpstr>Dialects in the Eastern U.S.</vt:lpstr>
      <vt:lpstr>The Indo-European Language Family</vt:lpstr>
      <vt:lpstr>Indo-European Language Family</vt:lpstr>
      <vt:lpstr>Romance Branch of Indo-European</vt:lpstr>
      <vt:lpstr>Family&gt;Branch&gt;Group</vt:lpstr>
      <vt:lpstr>Kurgan Theory of Indo-European Origin</vt:lpstr>
      <vt:lpstr>Anatolian Hearth Theory of Indo-European Origin</vt:lpstr>
      <vt:lpstr>Distribution of Other Language Families </vt:lpstr>
      <vt:lpstr>Extinct Languages</vt:lpstr>
      <vt:lpstr>Slide 13</vt:lpstr>
      <vt:lpstr>Slide 14</vt:lpstr>
      <vt:lpstr>Global Dominance of English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</dc:title>
  <dc:creator>Leila Rimmer</dc:creator>
  <cp:lastModifiedBy>Leila Rimmer</cp:lastModifiedBy>
  <cp:revision>16</cp:revision>
  <dcterms:created xsi:type="dcterms:W3CDTF">2010-11-29T00:57:30Z</dcterms:created>
  <dcterms:modified xsi:type="dcterms:W3CDTF">2010-12-03T13:06:52Z</dcterms:modified>
</cp:coreProperties>
</file>